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60" r:id="rId8"/>
    <p:sldId id="261" r:id="rId9"/>
    <p:sldId id="262" r:id="rId10"/>
    <p:sldId id="263" r:id="rId11"/>
    <p:sldId id="278" r:id="rId12"/>
    <p:sldId id="264" r:id="rId13"/>
    <p:sldId id="265" r:id="rId14"/>
    <p:sldId id="266" r:id="rId15"/>
    <p:sldId id="267" r:id="rId16"/>
    <p:sldId id="268" r:id="rId17"/>
    <p:sldId id="269" r:id="rId18"/>
    <p:sldId id="279" r:id="rId19"/>
    <p:sldId id="270" r:id="rId20"/>
    <p:sldId id="271" r:id="rId21"/>
    <p:sldId id="280" r:id="rId22"/>
    <p:sldId id="272" r:id="rId23"/>
    <p:sldId id="273" r:id="rId24"/>
    <p:sldId id="274" r:id="rId25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0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1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9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8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2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8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E695-ECDD-4515-AA80-DFF4E52C3CF5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9742-9179-4C31-BA47-23F1B0977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9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470025"/>
          </a:xfrm>
        </p:spPr>
        <p:txBody>
          <a:bodyPr/>
          <a:lstStyle/>
          <a:p>
            <a:r>
              <a:rPr lang="en-US" dirty="0" smtClean="0"/>
              <a:t>Children have also been forced to work.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/>
              <a:t>Almost half of the miners were between the ages of 5 and 16.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7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 thruBlk="1"/>
      </p:transition>
    </mc:Choice>
    <mc:Fallback xmlns="">
      <p:transition spd="slow" advClick="0" advTm="5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They worked long days and often six or seven days a week, and many child miners will not attend school.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This leaves them little choice but to continue working as miners into adulthood.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64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76401"/>
            <a:ext cx="9144000" cy="1924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Forced labor isn’t uncommon in diamond mines either, adults and children were often kidnapped and trafficked into mining.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289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After working hard for these diamonds, they would be taken from the miners by the government, which would make a large profit off them.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give none of the profit back to the people.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82" y="533400"/>
            <a:ext cx="9144000" cy="2305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Instead, it went to the government and the Revolutionary United Front, a group of rebels known for the brutal acts they’d perform to show their power.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Most notably, amputating the hands and feet of their victims.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15035" y="5638800"/>
            <a:ext cx="5952565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Including children.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exact number of amputations that occurred is unknown.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 smtClean="0"/>
              <a:t>What is known is 3 out of 4 victims would die at the scene.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9"/>
            <a:ext cx="9144000" cy="6019801"/>
          </a:xfrm>
        </p:spPr>
      </p:pic>
    </p:spTree>
    <p:extLst>
      <p:ext uri="{BB962C8B-B14F-4D97-AF65-F5344CB8AC3E}">
        <p14:creationId xmlns:p14="http://schemas.microsoft.com/office/powerpoint/2010/main" val="6909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 thruBlk="1"/>
      </p:transition>
    </mc:Choice>
    <mc:Fallback xmlns="">
      <p:transition spd="slow" advClick="0" advTm="5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RUF was also known for abducting children.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These “child soldiers” would carry military equipment and other looted goods.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57150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Female abductees were regularly raped.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Conflict diamond wars have cost over 3.7 million lives.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3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Of the soldiers that fought in Sierra Leone’s civil war,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838200"/>
          </a:xfrm>
        </p:spPr>
        <p:txBody>
          <a:bodyPr>
            <a:noAutofit/>
          </a:bodyPr>
          <a:lstStyle/>
          <a:p>
            <a:r>
              <a:rPr lang="en-US" sz="8800" dirty="0" smtClean="0"/>
              <a:t>6,914 </a:t>
            </a:r>
            <a:endParaRPr lang="en-US" sz="8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029199"/>
            <a:ext cx="6400800" cy="1499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w</a:t>
            </a:r>
            <a:r>
              <a:rPr lang="en-US" sz="4400" dirty="0" smtClean="0"/>
              <a:t>ere child soldiers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04800"/>
            <a:ext cx="6400800" cy="6400800"/>
          </a:xfrm>
        </p:spPr>
      </p:pic>
    </p:spTree>
    <p:extLst>
      <p:ext uri="{BB962C8B-B14F-4D97-AF65-F5344CB8AC3E}">
        <p14:creationId xmlns:p14="http://schemas.microsoft.com/office/powerpoint/2010/main" val="287791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 thruBlk="1"/>
      </p:transition>
    </mc:Choice>
    <mc:Fallback xmlns="">
      <p:transition spd="slow" advClick="0" advTm="5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But, because of the Kimberly Process, an intervention implemented to stop the wars behind conflict diamonds in 2003: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5625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Africa’s diamond industry has infused $8.5 billion into the economy. 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22098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Legally. </a:t>
            </a:r>
            <a:endParaRPr lang="en-US" sz="3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891118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Conflict diamonds have been reduced from approximately 4% of the global diamond market to considerably less than 1%</a:t>
            </a:r>
            <a:endParaRPr lang="en-US" sz="2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886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5 million people have obtained health care in Africa. </a:t>
            </a:r>
            <a:endParaRPr lang="en-US" sz="24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22412" y="4495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95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Extra diamond revenues are going toward HIV/AIDS research. </a:t>
            </a:r>
            <a:endParaRPr lang="en-US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2412" y="56388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But some diamond producing countries still aren’t Kimberly Process compliant…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29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the next time you pick out a new piece of jewelry...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Make sure you know.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Ask your jeweler,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“Is this diamond Kimberly Process certified?”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8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death toll after Sierra Leone’s civil war alone was 50,000 people.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Autofit/>
          </a:bodyPr>
          <a:lstStyle/>
          <a:p>
            <a:r>
              <a:rPr lang="en-US" sz="4400" dirty="0" smtClean="0"/>
              <a:t>And close to two million people in the country have been displaced.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984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estimated 65% of the world’s diamonds come from African countries where wars such as this one take place.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Although Sierra Leone is littered with riches like diamonds, they are still one of the world’s poorest countries.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r>
              <a:rPr lang="en-US" dirty="0" smtClean="0"/>
              <a:t>Ranking 203 out of 206.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56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8607026" cy="5738018"/>
          </a:xfrm>
        </p:spPr>
      </p:pic>
    </p:spTree>
    <p:extLst>
      <p:ext uri="{BB962C8B-B14F-4D97-AF65-F5344CB8AC3E}">
        <p14:creationId xmlns:p14="http://schemas.microsoft.com/office/powerpoint/2010/main" val="102548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 thruBlk="1"/>
      </p:transition>
    </mc:Choice>
    <mc:Fallback xmlns="">
      <p:transition spd="slow" advClick="0" advTm="5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 smtClean="0"/>
              <a:t>Do you know where your diamonds are 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How do you know it’s not a conflict diamond?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443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of the world’s diamonds have been mined using child labor and other practices that are harmful to workers.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2" y="1143000"/>
            <a:ext cx="9144000" cy="17929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miners lack safety equipment and proper tools, so everyday they risk death &amp; injury from landslides or mine collapses.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752600"/>
          </a:xfrm>
        </p:spPr>
        <p:txBody>
          <a:bodyPr/>
          <a:lstStyle/>
          <a:p>
            <a:r>
              <a:rPr lang="en-US" dirty="0" smtClean="0"/>
              <a:t>And for over a million of them, it’s done for less than a dollar a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 thruBlk="1"/>
      </p:transition>
    </mc:Choice>
    <mc:Fallback xmlns="">
      <p:transition spd="slow" advClick="0" advTm="3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510</Words>
  <Application>Microsoft Office PowerPoint</Application>
  <PresentationFormat>On-screen Show (4:3)</PresentationFormat>
  <Paragraphs>41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Office Theme</vt:lpstr>
      <vt:lpstr>Did You Know?</vt:lpstr>
      <vt:lpstr>Conflict diamond wars have cost over 3.7 million lives. </vt:lpstr>
      <vt:lpstr>The death toll after Sierra Leone’s civil war alone was 50,000 people. </vt:lpstr>
      <vt:lpstr>An estimated 65% of the world’s diamonds come from African countries where wars such as this one take place.</vt:lpstr>
      <vt:lpstr>Although Sierra Leone is littered with riches like diamonds, they are still one of the world’s poorest countries. </vt:lpstr>
      <vt:lpstr>PowerPoint Presentation</vt:lpstr>
      <vt:lpstr>Do you know where your diamonds are from?</vt:lpstr>
      <vt:lpstr>Many of the world’s diamonds have been mined using child labor and other practices that are harmful to workers. </vt:lpstr>
      <vt:lpstr>Most miners lack safety equipment and proper tools, so everyday they risk death &amp; injury from landslides or mine collapses. </vt:lpstr>
      <vt:lpstr>Children have also been forced to work. </vt:lpstr>
      <vt:lpstr>PowerPoint Presentation</vt:lpstr>
      <vt:lpstr>They worked long days and often six or seven days a week, and many child miners will not attend school.</vt:lpstr>
      <vt:lpstr>Forced labor isn’t uncommon in diamond mines either, adults and children were often kidnapped and trafficked into mining.</vt:lpstr>
      <vt:lpstr>After working hard for these diamonds, they would be taken from the miners by the government, which would make a large profit off them.</vt:lpstr>
      <vt:lpstr>And give none of the profit back to the people. </vt:lpstr>
      <vt:lpstr>Instead, it went to the government and the Revolutionary United Front, a group of rebels known for the brutal acts they’d perform to show their power. </vt:lpstr>
      <vt:lpstr>The exact number of amputations that occurred is unknown. </vt:lpstr>
      <vt:lpstr>PowerPoint Presentation</vt:lpstr>
      <vt:lpstr>The RUF was also known for abducting children. </vt:lpstr>
      <vt:lpstr>Of the soldiers that fought in Sierra Leone’s civil war,</vt:lpstr>
      <vt:lpstr>PowerPoint Presentation</vt:lpstr>
      <vt:lpstr>But, because of the Kimberly Process, an intervention implemented to stop the wars behind conflict diamonds in 2003: </vt:lpstr>
      <vt:lpstr>So the next time you pick out a new piece of jewelry... </vt:lpstr>
      <vt:lpstr>Ask your jeweler,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yourid</dc:creator>
  <cp:lastModifiedBy>yourid</cp:lastModifiedBy>
  <cp:revision>41</cp:revision>
  <dcterms:created xsi:type="dcterms:W3CDTF">2012-06-06T01:18:47Z</dcterms:created>
  <dcterms:modified xsi:type="dcterms:W3CDTF">2012-06-07T01:36:20Z</dcterms:modified>
</cp:coreProperties>
</file>